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91" r:id="rId4"/>
    <p:sldId id="288" r:id="rId5"/>
    <p:sldId id="289" r:id="rId6"/>
    <p:sldId id="271" r:id="rId7"/>
    <p:sldId id="283" r:id="rId8"/>
    <p:sldId id="281" r:id="rId9"/>
    <p:sldId id="273" r:id="rId10"/>
    <p:sldId id="274" r:id="rId11"/>
    <p:sldId id="275" r:id="rId12"/>
    <p:sldId id="276" r:id="rId13"/>
    <p:sldId id="277" r:id="rId14"/>
    <p:sldId id="262" r:id="rId15"/>
    <p:sldId id="282" r:id="rId16"/>
    <p:sldId id="279" r:id="rId17"/>
    <p:sldId id="266" r:id="rId18"/>
    <p:sldId id="267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68EF0-BF8B-46DE-9447-E39D80DD594F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3E9B3-1785-4166-9442-3CCA9C9EA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3E9F9-DDB6-48EE-8F82-EA7DE9F3154A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68B7A-BD7E-454E-BA4D-DD562A99B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8E9A5-D0EF-4D49-8398-49BA5C779465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3DA34-5333-4B3B-A609-B1726786A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37E63-BBDD-42E8-9ECF-ED485CC24B90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056FE-5A01-4FD0-A191-6412D50CA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8DF5A-F9AD-4682-809F-1D7BE66689FD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FEB43-18D5-4EC5-BC73-8A4668DEE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032B-737D-4296-9A26-A72526768D0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38D2-074C-43D5-9568-1632AD544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75197-6BFC-445A-B3CF-0EC840047675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170D1-00B4-44F4-90E6-7FA96FCA2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75B69-2B84-4E71-A79E-350DB38D2A3B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559EC-C5C8-4324-8351-F5870D537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75E28-14E1-4C43-9460-5FD471EA399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7BFA8-23FD-4CF6-B45A-42008AD86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A0FCC-2064-4EC8-8F2B-3C33FC9BEAAA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D451A-2738-418F-8C69-A72FF807C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3F7FD-5E3B-4F6D-A1F0-883DEB5AF160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BE0F-C468-4BE3-88CE-E5C261452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B05D9B-6BD5-4630-8678-2F0919D385FF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FDC3E9-84B4-4353-A137-2B271F2AB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.minibanda.ru/Articles/7/1/6/cache/716cfafa-2890-40fe-8860-1f8e80f1dfaf-w500-h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3733800" cy="47625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331640" y="0"/>
            <a:ext cx="637501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  </a:t>
            </a:r>
            <a:r>
              <a:rPr lang="ru-RU" sz="8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Материнство</a:t>
            </a:r>
          </a:p>
        </p:txBody>
      </p:sp>
      <p:pic>
        <p:nvPicPr>
          <p:cNvPr id="17412" name="Picture 4" descr="http://artcyclopedia.ru/img/big/00738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44824"/>
            <a:ext cx="3822105" cy="482453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rtes.su/wallpapers/9fc6651eaa2338d25de202233e35c80b/123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848872" cy="627501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5580063" y="404813"/>
            <a:ext cx="2706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Художник </a:t>
            </a:r>
            <a:r>
              <a:rPr lang="en-US" b="1" i="1">
                <a:latin typeface="Calibri" pitchFamily="34" charset="0"/>
              </a:rPr>
              <a:t>Raffaella Blanc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os1.i.ua/3/1/7213191_bd65e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6120680" cy="620990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219700" y="6021388"/>
            <a:ext cx="3673475" cy="64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/>
              <a:t>ART FRAHM (American, 1906-1981)</a:t>
            </a:r>
            <a:br>
              <a:rPr lang="en-US" b="1" i="1" dirty="0"/>
            </a:br>
            <a:r>
              <a:rPr lang="en-US" b="1" i="1" dirty="0"/>
              <a:t>Sound Asleep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071.radikal.ru/1001/98/13069220e8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6912768" cy="586721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804025" y="6021388"/>
            <a:ext cx="2022475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/>
              <a:t>Sandra </a:t>
            </a:r>
            <a:r>
              <a:rPr lang="en-US" sz="2800" b="1" i="1" dirty="0" err="1"/>
              <a:t>Kuck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f9.ifotki.info/org/0ba95014e3a75fadaf29e56865d82350bc81d697255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5625342" cy="640871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092950" y="188913"/>
            <a:ext cx="1819275" cy="8302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i="1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Marina</a:t>
            </a:r>
            <a:r>
              <a:rPr lang="ru-RU" sz="2400" b="1" i="1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ru-RU" sz="2400" b="1" i="1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Koloeridi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3787941" cy="633670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364163" y="5732463"/>
            <a:ext cx="3282950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/>
              <a:t>Virginie</a:t>
            </a:r>
            <a:r>
              <a:rPr lang="en-US" sz="2400" b="1" dirty="0"/>
              <a:t> </a:t>
            </a:r>
            <a:r>
              <a:rPr lang="en-US" sz="2400" b="1" dirty="0" err="1"/>
              <a:t>Demont-Brelon</a:t>
            </a:r>
            <a:r>
              <a:rPr lang="en-US" sz="2400" b="1" dirty="0"/>
              <a:t>,</a:t>
            </a:r>
            <a:endParaRPr lang="ru-RU" sz="24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1881 </a:t>
            </a:r>
            <a:r>
              <a:rPr lang="ru-RU" sz="2400" b="1" dirty="0"/>
              <a:t>год.</a:t>
            </a: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g-fotki.yandex.ru/get/5823/32819862.139/0_72c83_76d1d312_X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4723695" cy="639487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659563" y="476250"/>
            <a:ext cx="1849437" cy="461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/>
              <a:t>G.Jakobides</a:t>
            </a:r>
            <a:r>
              <a:rPr lang="ru-RU" sz="2400" b="1" dirty="0"/>
              <a:t>  </a:t>
            </a:r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g-fotki.yandex.ru/get/5012/32819862.103/0_65d24_d4e135d3_-2-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1181"/>
            <a:ext cx="7272808" cy="577443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219700" y="260350"/>
            <a:ext cx="3600450" cy="7080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Любимов А.М. (1879-1955), "Материнство".1949 год.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Светлые картины Владимира Волег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6939136" cy="553974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484438" y="6165850"/>
            <a:ext cx="5080000" cy="522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Художник:  Владимир </a:t>
            </a:r>
            <a:r>
              <a:rPr lang="ru-RU" sz="2800" b="1" dirty="0" err="1"/>
              <a:t>Волегов</a:t>
            </a:r>
            <a:endParaRPr lang="ru-RU" sz="2800" b="1" dirty="0"/>
          </a:p>
        </p:txBody>
      </p:sp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ветлые картины Владимира Волег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795120" cy="533417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916238" y="6092825"/>
            <a:ext cx="5080000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Художник:  Владимир </a:t>
            </a:r>
            <a:r>
              <a:rPr lang="ru-RU" sz="2800" b="1" dirty="0" err="1"/>
              <a:t>Волегов</a:t>
            </a:r>
            <a:endParaRPr lang="ru-RU" sz="2800" b="1" dirty="0"/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Светлые картины Владимира Волег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579096" cy="52632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916238" y="6092825"/>
            <a:ext cx="5080000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Художник:  Владимир </a:t>
            </a:r>
            <a:r>
              <a:rPr lang="ru-RU" sz="2800" b="1" dirty="0" err="1"/>
              <a:t>Волегов</a:t>
            </a:r>
            <a:endParaRPr lang="ru-RU" sz="2800" b="1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4551039" cy="588908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562600" y="333375"/>
            <a:ext cx="2897188" cy="13223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Икона Богородицы «Аз </a:t>
            </a:r>
            <a:r>
              <a:rPr lang="ru-RU" sz="2000" b="1" dirty="0" err="1"/>
              <a:t>есмь</a:t>
            </a:r>
            <a:r>
              <a:rPr lang="ru-RU" sz="2000" b="1" dirty="0"/>
              <a:t> с Вами и </a:t>
            </a:r>
            <a:r>
              <a:rPr lang="ru-RU" sz="2000" b="1" dirty="0" err="1"/>
              <a:t>никтоже</a:t>
            </a:r>
            <a:r>
              <a:rPr lang="ru-RU" sz="2000" b="1" dirty="0"/>
              <a:t> на Вы», именуемая "Спасительница России"</a:t>
            </a:r>
            <a:endParaRPr lang="ru-RU" sz="2000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pokrov.ckto.ru/icon/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3960440" cy="5976519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580063" y="260350"/>
            <a:ext cx="3224212" cy="461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Икона Божьей Матери</a:t>
            </a: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43663" y="260350"/>
            <a:ext cx="246538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cap="all" dirty="0"/>
              <a:t>РАФАЭЛЬ САНТИ</a:t>
            </a:r>
            <a:endParaRPr lang="ru-RU" sz="2400" b="1" cap="all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Малая Мадонна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Каупера. 1505</a:t>
            </a:r>
          </a:p>
        </p:txBody>
      </p:sp>
      <p:pic>
        <p:nvPicPr>
          <p:cNvPr id="48130" name="Picture 2" descr="Рафаэль. Малая Мадонна Каупе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4814349" cy="640871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1500" y="188913"/>
            <a:ext cx="324167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cap="all" dirty="0"/>
              <a:t>РАФАЭЛЬ САНТИ</a:t>
            </a:r>
            <a:endParaRPr lang="ru-RU" sz="2400" b="1" cap="all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Сикстинская Мадонна.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1515</a:t>
            </a:r>
          </a:p>
        </p:txBody>
      </p:sp>
      <p:pic>
        <p:nvPicPr>
          <p:cNvPr id="47106" name="Picture 2" descr="Рафаэль Сикстинская Мадон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4536504" cy="619989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fr.academic.ru/pictures/frwiki/87/William-Adolphe_Bouguereau_%281825-1905%29_-_Maternal_Admiration_%281869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4593201" cy="599182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5580063" y="260350"/>
            <a:ext cx="33131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Разве не прекрасна Мать, кормящая своего ребенка. А, как трогателен и безмятежен Малыш на руках у Матери- Вселенной. И лучше нет картины на земле, чем Мать и Дитя!</a:t>
            </a:r>
            <a:endParaRPr lang="ru-RU">
              <a:latin typeface="Calibri" pitchFamily="34" charset="0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5867400" y="5876925"/>
            <a:ext cx="285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vi-VN" b="1" i="1"/>
              <a:t>Адо́льф-Вилья́м Бугро́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img-fotki.yandex.ru/get/4421/32819862.139/0_72c7d_add379e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6667500" cy="483870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2988" y="5661025"/>
            <a:ext cx="7850187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Кузьма Сергеевич Петров-Водкин, "Материнство",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                                              1913 год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46.radikal.ru/i111/1010/0e/1362fc9630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836712"/>
            <a:ext cx="5697747" cy="562652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443663" y="188913"/>
            <a:ext cx="2513012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Николай </a:t>
            </a:r>
            <a:r>
              <a:rPr lang="ru-RU" sz="2400" b="1" dirty="0" err="1"/>
              <a:t>Пятахин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036.radikal.ru/1104/be/b88c467178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01192"/>
            <a:ext cx="4752528" cy="600225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5867400" y="260350"/>
            <a:ext cx="3006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Calibri" pitchFamily="34" charset="0"/>
              </a:rPr>
              <a:t>Adolphe Jourdan (1825-1889)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135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Еленга Берюхова</dc:creator>
  <cp:lastModifiedBy>user</cp:lastModifiedBy>
  <cp:revision>10</cp:revision>
  <dcterms:created xsi:type="dcterms:W3CDTF">2015-02-23T15:38:10Z</dcterms:created>
  <dcterms:modified xsi:type="dcterms:W3CDTF">2017-09-25T05:12:12Z</dcterms:modified>
</cp:coreProperties>
</file>